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410" r:id="rId3"/>
    <p:sldId id="409" r:id="rId4"/>
    <p:sldId id="428" r:id="rId5"/>
    <p:sldId id="430" r:id="rId6"/>
    <p:sldId id="37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A1B"/>
    <a:srgbClr val="404040"/>
    <a:srgbClr val="C00000"/>
    <a:srgbClr val="313134"/>
    <a:srgbClr val="181819"/>
    <a:srgbClr val="A50A09"/>
    <a:srgbClr val="DF3939"/>
    <a:srgbClr val="A50A0B"/>
    <a:srgbClr val="968C81"/>
    <a:srgbClr val="604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0149C-4306-4921-84E3-EDF7A370D49B}" v="4" dt="2022-04-07T04:22:28.1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75" autoAdjust="0"/>
    <p:restoredTop sz="94712" autoAdjust="0"/>
  </p:normalViewPr>
  <p:slideViewPr>
    <p:cSldViewPr snapToGrid="0">
      <p:cViewPr varScale="1">
        <p:scale>
          <a:sx n="150" d="100"/>
          <a:sy n="150" d="100"/>
        </p:scale>
        <p:origin x="1098" y="1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凉七 苏" userId="2869a2f7c66d215a" providerId="LiveId" clId="{05D0149C-4306-4921-84E3-EDF7A370D49B}"/>
    <pc:docChg chg="undo custSel addSld delSld modSld sldOrd">
      <pc:chgData name="凉七 苏" userId="2869a2f7c66d215a" providerId="LiveId" clId="{05D0149C-4306-4921-84E3-EDF7A370D49B}" dt="2022-04-07T04:24:37.247" v="639" actId="207"/>
      <pc:docMkLst>
        <pc:docMk/>
      </pc:docMkLst>
      <pc:sldChg chg="del">
        <pc:chgData name="凉七 苏" userId="2869a2f7c66d215a" providerId="LiveId" clId="{05D0149C-4306-4921-84E3-EDF7A370D49B}" dt="2022-04-07T02:39:25.728" v="128" actId="47"/>
        <pc:sldMkLst>
          <pc:docMk/>
          <pc:sldMk cId="524767991" sldId="257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645151140" sldId="260"/>
        </pc:sldMkLst>
      </pc:sldChg>
      <pc:sldChg chg="del">
        <pc:chgData name="凉七 苏" userId="2869a2f7c66d215a" providerId="LiveId" clId="{05D0149C-4306-4921-84E3-EDF7A370D49B}" dt="2022-04-07T02:39:26.600" v="129" actId="47"/>
        <pc:sldMkLst>
          <pc:docMk/>
          <pc:sldMk cId="3782143719" sldId="262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053250683" sldId="263"/>
        </pc:sldMkLst>
      </pc:sldChg>
      <pc:sldChg chg="del">
        <pc:chgData name="凉七 苏" userId="2869a2f7c66d215a" providerId="LiveId" clId="{05D0149C-4306-4921-84E3-EDF7A370D49B}" dt="2022-04-07T02:39:24.822" v="127" actId="47"/>
        <pc:sldMkLst>
          <pc:docMk/>
          <pc:sldMk cId="16572071" sldId="266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850831423" sldId="267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424639235" sldId="269"/>
        </pc:sldMkLst>
      </pc:sldChg>
      <pc:sldChg chg="del">
        <pc:chgData name="凉七 苏" userId="2869a2f7c66d215a" providerId="LiveId" clId="{05D0149C-4306-4921-84E3-EDF7A370D49B}" dt="2022-04-07T02:39:27.519" v="130" actId="47"/>
        <pc:sldMkLst>
          <pc:docMk/>
          <pc:sldMk cId="2611130487" sldId="270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225809371" sldId="284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77795461" sldId="289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650656620" sldId="303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714300925" sldId="306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482692763" sldId="309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771197049" sldId="334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530423379" sldId="338"/>
        </pc:sldMkLst>
      </pc:sldChg>
      <pc:sldChg chg="del ord">
        <pc:chgData name="凉七 苏" userId="2869a2f7c66d215a" providerId="LiveId" clId="{05D0149C-4306-4921-84E3-EDF7A370D49B}" dt="2022-04-07T04:22:34.277" v="638" actId="47"/>
        <pc:sldMkLst>
          <pc:docMk/>
          <pc:sldMk cId="2584220636" sldId="361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515313506" sldId="362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570001787" sldId="363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907204879" sldId="365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115823862" sldId="368"/>
        </pc:sldMkLst>
      </pc:sldChg>
      <pc:sldChg chg="add">
        <pc:chgData name="凉七 苏" userId="2869a2f7c66d215a" providerId="LiveId" clId="{05D0149C-4306-4921-84E3-EDF7A370D49B}" dt="2022-04-07T04:22:28.164" v="637"/>
        <pc:sldMkLst>
          <pc:docMk/>
          <pc:sldMk cId="68263425" sldId="370"/>
        </pc:sldMkLst>
      </pc:sldChg>
      <pc:sldChg chg="del">
        <pc:chgData name="凉七 苏" userId="2869a2f7c66d215a" providerId="LiveId" clId="{05D0149C-4306-4921-84E3-EDF7A370D49B}" dt="2022-04-07T04:22:22.263" v="636" actId="2696"/>
        <pc:sldMkLst>
          <pc:docMk/>
          <pc:sldMk cId="1107177587" sldId="370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682006035" sldId="372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6745777" sldId="397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391685370" sldId="398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804102180" sldId="399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251130117" sldId="400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810849556" sldId="403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980529134" sldId="408"/>
        </pc:sldMkLst>
      </pc:sldChg>
      <pc:sldChg chg="delSp modSp mod ord">
        <pc:chgData name="凉七 苏" userId="2869a2f7c66d215a" providerId="LiveId" clId="{05D0149C-4306-4921-84E3-EDF7A370D49B}" dt="2022-04-07T02:55:20.067" v="491" actId="1076"/>
        <pc:sldMkLst>
          <pc:docMk/>
          <pc:sldMk cId="2094028316" sldId="409"/>
        </pc:sldMkLst>
        <pc:spChg chg="del">
          <ac:chgData name="凉七 苏" userId="2869a2f7c66d215a" providerId="LiveId" clId="{05D0149C-4306-4921-84E3-EDF7A370D49B}" dt="2022-04-07T02:41:11.110" v="141" actId="478"/>
          <ac:spMkLst>
            <pc:docMk/>
            <pc:sldMk cId="2094028316" sldId="409"/>
            <ac:spMk id="25" creationId="{C1B0CB24-5E94-4B64-BCF0-B76C0C0BC3AE}"/>
          </ac:spMkLst>
        </pc:spChg>
        <pc:spChg chg="del">
          <ac:chgData name="凉七 苏" userId="2869a2f7c66d215a" providerId="LiveId" clId="{05D0149C-4306-4921-84E3-EDF7A370D49B}" dt="2022-04-07T02:41:12.870" v="142" actId="478"/>
          <ac:spMkLst>
            <pc:docMk/>
            <pc:sldMk cId="2094028316" sldId="409"/>
            <ac:spMk id="29" creationId="{BCC92429-B103-49EB-A34F-1EAC12C41C41}"/>
          </ac:spMkLst>
        </pc:spChg>
        <pc:spChg chg="mod">
          <ac:chgData name="凉七 苏" userId="2869a2f7c66d215a" providerId="LiveId" clId="{05D0149C-4306-4921-84E3-EDF7A370D49B}" dt="2022-04-07T02:41:21.294" v="145" actId="1076"/>
          <ac:spMkLst>
            <pc:docMk/>
            <pc:sldMk cId="2094028316" sldId="409"/>
            <ac:spMk id="59" creationId="{1223FBB4-FF52-494F-BCC6-ACBB19376E65}"/>
          </ac:spMkLst>
        </pc:spChg>
        <pc:spChg chg="mod">
          <ac:chgData name="凉七 苏" userId="2869a2f7c66d215a" providerId="LiveId" clId="{05D0149C-4306-4921-84E3-EDF7A370D49B}" dt="2022-04-07T02:55:20.067" v="491" actId="1076"/>
          <ac:spMkLst>
            <pc:docMk/>
            <pc:sldMk cId="2094028316" sldId="409"/>
            <ac:spMk id="66" creationId="{F4C8621A-E7B8-49A4-9BF2-A09D6D97B6A1}"/>
          </ac:spMkLst>
        </pc:spChg>
        <pc:spChg chg="mod">
          <ac:chgData name="凉七 苏" userId="2869a2f7c66d215a" providerId="LiveId" clId="{05D0149C-4306-4921-84E3-EDF7A370D49B}" dt="2022-04-07T02:53:12.533" v="455" actId="20577"/>
          <ac:spMkLst>
            <pc:docMk/>
            <pc:sldMk cId="2094028316" sldId="409"/>
            <ac:spMk id="67" creationId="{C49F4777-B9E4-4E8E-836A-052FE4102F14}"/>
          </ac:spMkLst>
        </pc:spChg>
        <pc:grpChg chg="del">
          <ac:chgData name="凉七 苏" userId="2869a2f7c66d215a" providerId="LiveId" clId="{05D0149C-4306-4921-84E3-EDF7A370D49B}" dt="2022-04-07T02:41:09.429" v="140" actId="478"/>
          <ac:grpSpMkLst>
            <pc:docMk/>
            <pc:sldMk cId="2094028316" sldId="409"/>
            <ac:grpSpMk id="19" creationId="{59BBF082-A6EA-4FA8-BD6D-B77AE35C3899}"/>
          </ac:grpSpMkLst>
        </pc:grpChg>
        <pc:grpChg chg="del">
          <ac:chgData name="凉七 苏" userId="2869a2f7c66d215a" providerId="LiveId" clId="{05D0149C-4306-4921-84E3-EDF7A370D49B}" dt="2022-04-07T02:41:14.801" v="143" actId="478"/>
          <ac:grpSpMkLst>
            <pc:docMk/>
            <pc:sldMk cId="2094028316" sldId="409"/>
            <ac:grpSpMk id="23" creationId="{3ADCD3DD-EAFA-4D91-95C9-FE423821B59D}"/>
          </ac:grpSpMkLst>
        </pc:grpChg>
        <pc:grpChg chg="del">
          <ac:chgData name="凉七 苏" userId="2869a2f7c66d215a" providerId="LiveId" clId="{05D0149C-4306-4921-84E3-EDF7A370D49B}" dt="2022-04-07T02:41:15.967" v="144" actId="478"/>
          <ac:grpSpMkLst>
            <pc:docMk/>
            <pc:sldMk cId="2094028316" sldId="409"/>
            <ac:grpSpMk id="28" creationId="{8E143C7D-872A-4436-A6D2-32CC8B934E59}"/>
          </ac:grpSpMkLst>
        </pc:grpChg>
      </pc:sldChg>
      <pc:sldChg chg="delSp modSp mod ord">
        <pc:chgData name="凉七 苏" userId="2869a2f7c66d215a" providerId="LiveId" clId="{05D0149C-4306-4921-84E3-EDF7A370D49B}" dt="2022-04-07T02:40:03.879" v="135" actId="1076"/>
        <pc:sldMkLst>
          <pc:docMk/>
          <pc:sldMk cId="3923286868" sldId="410"/>
        </pc:sldMkLst>
        <pc:spChg chg="mod">
          <ac:chgData name="凉七 苏" userId="2869a2f7c66d215a" providerId="LiveId" clId="{05D0149C-4306-4921-84E3-EDF7A370D49B}" dt="2022-04-07T02:29:57.293" v="15" actId="20577"/>
          <ac:spMkLst>
            <pc:docMk/>
            <pc:sldMk cId="3923286868" sldId="410"/>
            <ac:spMk id="11" creationId="{0C40D612-A0D3-4CE1-8F56-6193E163F970}"/>
          </ac:spMkLst>
        </pc:spChg>
        <pc:spChg chg="mod">
          <ac:chgData name="凉七 苏" userId="2869a2f7c66d215a" providerId="LiveId" clId="{05D0149C-4306-4921-84E3-EDF7A370D49B}" dt="2022-04-07T02:40:03.879" v="135" actId="1076"/>
          <ac:spMkLst>
            <pc:docMk/>
            <pc:sldMk cId="3923286868" sldId="410"/>
            <ac:spMk id="34" creationId="{68432C57-052E-4198-89E1-DB9AD2F8456C}"/>
          </ac:spMkLst>
        </pc:spChg>
        <pc:spChg chg="mod">
          <ac:chgData name="凉七 苏" userId="2869a2f7c66d215a" providerId="LiveId" clId="{05D0149C-4306-4921-84E3-EDF7A370D49B}" dt="2022-04-07T02:40:03.879" v="135" actId="1076"/>
          <ac:spMkLst>
            <pc:docMk/>
            <pc:sldMk cId="3923286868" sldId="410"/>
            <ac:spMk id="35" creationId="{45A1560B-A3D0-4016-9E75-1762DAF33461}"/>
          </ac:spMkLst>
        </pc:spChg>
        <pc:spChg chg="mod">
          <ac:chgData name="凉七 苏" userId="2869a2f7c66d215a" providerId="LiveId" clId="{05D0149C-4306-4921-84E3-EDF7A370D49B}" dt="2022-04-07T02:40:03.879" v="135" actId="1076"/>
          <ac:spMkLst>
            <pc:docMk/>
            <pc:sldMk cId="3923286868" sldId="410"/>
            <ac:spMk id="36" creationId="{9FC66C24-B07E-4834-ABA6-A861BA353528}"/>
          </ac:spMkLst>
        </pc:spChg>
        <pc:spChg chg="del">
          <ac:chgData name="凉七 苏" userId="2869a2f7c66d215a" providerId="LiveId" clId="{05D0149C-4306-4921-84E3-EDF7A370D49B}" dt="2022-04-07T02:39:52.550" v="133" actId="478"/>
          <ac:spMkLst>
            <pc:docMk/>
            <pc:sldMk cId="3923286868" sldId="410"/>
            <ac:spMk id="37" creationId="{56C6B961-380F-4E5F-A936-CB1300D1F1D8}"/>
          </ac:spMkLst>
        </pc:spChg>
        <pc:spChg chg="del">
          <ac:chgData name="凉七 苏" userId="2869a2f7c66d215a" providerId="LiveId" clId="{05D0149C-4306-4921-84E3-EDF7A370D49B}" dt="2022-04-07T02:39:53.719" v="134" actId="478"/>
          <ac:spMkLst>
            <pc:docMk/>
            <pc:sldMk cId="3923286868" sldId="410"/>
            <ac:spMk id="38" creationId="{2EA38A9C-97C1-472D-B04B-9D6EA2D79608}"/>
          </ac:spMkLst>
        </pc:spChg>
        <pc:spChg chg="mod">
          <ac:chgData name="凉七 苏" userId="2869a2f7c66d215a" providerId="LiveId" clId="{05D0149C-4306-4921-84E3-EDF7A370D49B}" dt="2022-04-07T02:30:18.938" v="32" actId="1076"/>
          <ac:spMkLst>
            <pc:docMk/>
            <pc:sldMk cId="3923286868" sldId="410"/>
            <ac:spMk id="66" creationId="{EE49EF7F-BBFB-455C-A850-01F64167117F}"/>
          </ac:spMkLst>
        </pc:spChg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498295069" sldId="411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346050273" sldId="412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833158731" sldId="413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958041594" sldId="414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082612856" sldId="415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061137522" sldId="416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807036589" sldId="417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099121918" sldId="418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146420443" sldId="419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342711295" sldId="420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141920390" sldId="421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964398482" sldId="422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744140506" sldId="423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1070320106" sldId="424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670061961" sldId="425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2764843991" sldId="426"/>
        </pc:sldMkLst>
      </pc:sldChg>
      <pc:sldChg chg="del">
        <pc:chgData name="凉七 苏" userId="2869a2f7c66d215a" providerId="LiveId" clId="{05D0149C-4306-4921-84E3-EDF7A370D49B}" dt="2022-04-07T04:22:34.277" v="638" actId="47"/>
        <pc:sldMkLst>
          <pc:docMk/>
          <pc:sldMk cId="32675514" sldId="427"/>
        </pc:sldMkLst>
      </pc:sldChg>
      <pc:sldChg chg="modSp add mod">
        <pc:chgData name="凉七 苏" userId="2869a2f7c66d215a" providerId="LiveId" clId="{05D0149C-4306-4921-84E3-EDF7A370D49B}" dt="2022-04-07T04:24:37.247" v="639" actId="207"/>
        <pc:sldMkLst>
          <pc:docMk/>
          <pc:sldMk cId="1790874216" sldId="428"/>
        </pc:sldMkLst>
        <pc:spChg chg="mod">
          <ac:chgData name="凉七 苏" userId="2869a2f7c66d215a" providerId="LiveId" clId="{05D0149C-4306-4921-84E3-EDF7A370D49B}" dt="2022-04-07T02:55:12.926" v="489" actId="20577"/>
          <ac:spMkLst>
            <pc:docMk/>
            <pc:sldMk cId="1790874216" sldId="428"/>
            <ac:spMk id="59" creationId="{1223FBB4-FF52-494F-BCC6-ACBB19376E65}"/>
          </ac:spMkLst>
        </pc:spChg>
        <pc:spChg chg="mod">
          <ac:chgData name="凉七 苏" userId="2869a2f7c66d215a" providerId="LiveId" clId="{05D0149C-4306-4921-84E3-EDF7A370D49B}" dt="2022-04-07T02:55:16.437" v="490" actId="1076"/>
          <ac:spMkLst>
            <pc:docMk/>
            <pc:sldMk cId="1790874216" sldId="428"/>
            <ac:spMk id="66" creationId="{F4C8621A-E7B8-49A4-9BF2-A09D6D97B6A1}"/>
          </ac:spMkLst>
        </pc:spChg>
        <pc:spChg chg="mod">
          <ac:chgData name="凉七 苏" userId="2869a2f7c66d215a" providerId="LiveId" clId="{05D0149C-4306-4921-84E3-EDF7A370D49B}" dt="2022-04-07T04:24:37.247" v="639" actId="207"/>
          <ac:spMkLst>
            <pc:docMk/>
            <pc:sldMk cId="1790874216" sldId="428"/>
            <ac:spMk id="67" creationId="{C49F4777-B9E4-4E8E-836A-052FE4102F14}"/>
          </ac:spMkLst>
        </pc:spChg>
        <pc:grpChg chg="mod">
          <ac:chgData name="凉七 苏" userId="2869a2f7c66d215a" providerId="LiveId" clId="{05D0149C-4306-4921-84E3-EDF7A370D49B}" dt="2022-04-07T03:09:13.142" v="562" actId="1076"/>
          <ac:grpSpMkLst>
            <pc:docMk/>
            <pc:sldMk cId="1790874216" sldId="428"/>
            <ac:grpSpMk id="58" creationId="{CFA290F6-12CC-4F49-BFCE-C547CEDC5B84}"/>
          </ac:grpSpMkLst>
        </pc:grpChg>
      </pc:sldChg>
    </pc:docChg>
  </pc:docChgLst>
</pc:chgInfo>
</file>

<file path=ppt/media/hdphoto1.wdp>
</file>

<file path=ppt/media/hdphoto2.wdp>
</file>

<file path=ppt/media/image1.jpg>
</file>

<file path=ppt/media/image2.jpg>
</file>

<file path=ppt/media/image3.jpg>
</file>

<file path=ppt/media/image4.png>
</file>

<file path=ppt/media/image5.png>
</file>

<file path=ppt/media/image6.jpg>
</file>

<file path=ppt/media/image7.tiff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9CD4FC-624D-AB4E-9533-E6A468B0E056}" type="datetimeFigureOut">
              <a:rPr kumimoji="1" lang="zh-CN" altLang="en-US" smtClean="0"/>
              <a:t>2022/4/7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024F85-CB1C-7445-9B98-7B8479DF2CF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5796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5909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3972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6245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354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024F85-CB1C-7445-9B98-7B8479DF2CF8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5545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3058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黑色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5A69BC23-54C1-4F75-8914-E7E5048E7D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5"/>
            <a:ext cx="12192000" cy="6851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07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黑色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BD6DDD9-2530-44EB-92DA-C1A6FF9115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881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黑色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9AFC385-30F6-40C7-8B5B-D7EDB395F8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52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黑色热爱">
    <p:bg>
      <p:bgPr>
        <a:solidFill>
          <a:srgbClr val="1A1A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6D9C44E4-8716-4C9F-8116-586C9C063B5F}"/>
              </a:ext>
            </a:extLst>
          </p:cNvPr>
          <p:cNvGrpSpPr/>
          <p:nvPr userDrawn="1"/>
        </p:nvGrpSpPr>
        <p:grpSpPr>
          <a:xfrm>
            <a:off x="169819" y="0"/>
            <a:ext cx="12018618" cy="6858000"/>
            <a:chOff x="63375" y="-155701"/>
            <a:chExt cx="12018618" cy="685800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5E893EF5-FF3F-4938-A387-3D0B780DA1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20"/>
            <a:stretch/>
          </p:blipFill>
          <p:spPr>
            <a:xfrm>
              <a:off x="63375" y="-155701"/>
              <a:ext cx="5800210" cy="6013009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A4FB38F9-9320-47C5-A511-5D23F3BA0C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36739" y="876394"/>
              <a:ext cx="5145254" cy="58259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5524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-网易大楼">
    <p:bg>
      <p:bgPr>
        <a:solidFill>
          <a:srgbClr val="1A1A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1D72479-0572-4B3A-9C59-1BE0A22294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"/>
            <a:ext cx="12192000" cy="683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105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7A9BF5-E4F7-43F7-B0E4-E9F8EC9ED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FEB24FA-D8EE-4446-BFB8-487EA309A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8E8443-8AB8-49FC-ACA6-86BD28EE56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71B53-6E6A-4797-BB05-9181CDA90FC7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94A2E9-BFC3-4E38-AF44-D123EA54F1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86395B-ED36-4192-BBAF-1EDCB412E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A7191-98FC-4568-95DD-ED3C44E606A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0047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curve/curve/blob/master/curvefs/docker/debian11/compile/Dockerfil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tiff"/><Relationship Id="rId4" Type="http://schemas.openxmlformats.org/officeDocument/2006/relationships/hyperlink" Target="https://github.com/opencurve/curve/blob/master/.bazelr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FA8C8CC5-CB7C-6E47-A614-201460386DB0}"/>
              </a:ext>
            </a:extLst>
          </p:cNvPr>
          <p:cNvSpPr txBox="1"/>
          <p:nvPr/>
        </p:nvSpPr>
        <p:spPr>
          <a:xfrm>
            <a:off x="0" y="2680382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/>
                </a:solidFill>
                <a:latin typeface="+mj-ea"/>
                <a:ea typeface="+mj-ea"/>
              </a:rPr>
              <a:t>Curve </a:t>
            </a:r>
            <a:r>
              <a:rPr lang="zh-CN" altLang="en-US" sz="6000" b="1" dirty="0">
                <a:solidFill>
                  <a:schemeClr val="bg1"/>
                </a:solidFill>
                <a:latin typeface="+mj-ea"/>
                <a:ea typeface="+mj-ea"/>
              </a:rPr>
              <a:t>编译</a:t>
            </a:r>
            <a:endParaRPr kumimoji="1" lang="zh-CN" altLang="en-US" sz="6000" b="1" dirty="0">
              <a:latin typeface="+mj-ea"/>
              <a:ea typeface="+mj-ea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3A73718-8F15-554A-9AFE-D1446CB475FF}"/>
              </a:ext>
            </a:extLst>
          </p:cNvPr>
          <p:cNvSpPr txBox="1"/>
          <p:nvPr/>
        </p:nvSpPr>
        <p:spPr>
          <a:xfrm>
            <a:off x="1493865" y="3690497"/>
            <a:ext cx="82937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spc="100" dirty="0">
                <a:solidFill>
                  <a:schemeClr val="bg1"/>
                </a:solidFill>
                <a:latin typeface="+mj-ea"/>
                <a:ea typeface="+mj-ea"/>
              </a:rPr>
              <a:t>Curve </a:t>
            </a:r>
            <a:r>
              <a:rPr kumimoji="1" lang="en-US" altLang="zh-CN" sz="2000" spc="100" dirty="0" err="1">
                <a:solidFill>
                  <a:schemeClr val="bg1"/>
                </a:solidFill>
                <a:latin typeface="+mj-ea"/>
                <a:ea typeface="+mj-ea"/>
              </a:rPr>
              <a:t>bazel</a:t>
            </a:r>
            <a:r>
              <a:rPr kumimoji="1" lang="en-US" altLang="zh-CN" sz="2000" spc="1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zh-CN" altLang="en-US" sz="2000" spc="100" dirty="0">
                <a:solidFill>
                  <a:schemeClr val="bg1"/>
                </a:solidFill>
                <a:latin typeface="+mj-ea"/>
                <a:ea typeface="+mj-ea"/>
              </a:rPr>
              <a:t>编译分享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D18BA7E-F1EB-BE48-AC81-E3F5441811CA}"/>
              </a:ext>
            </a:extLst>
          </p:cNvPr>
          <p:cNvSpPr txBox="1"/>
          <p:nvPr/>
        </p:nvSpPr>
        <p:spPr>
          <a:xfrm>
            <a:off x="1721980" y="4293258"/>
            <a:ext cx="4531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chemeClr val="bg1"/>
                </a:solidFill>
                <a:latin typeface="+mj-ea"/>
                <a:ea typeface="+mj-ea"/>
              </a:rPr>
              <a:t>程义</a:t>
            </a:r>
            <a:r>
              <a:rPr kumimoji="1" lang="en-US" altLang="zh-CN" sz="1400" dirty="0">
                <a:solidFill>
                  <a:schemeClr val="bg1"/>
                </a:solidFill>
                <a:latin typeface="+mj-ea"/>
                <a:ea typeface="+mj-ea"/>
              </a:rPr>
              <a:t>-</a:t>
            </a:r>
            <a:r>
              <a:rPr kumimoji="1" lang="zh-CN" altLang="en-US" sz="1400" dirty="0">
                <a:solidFill>
                  <a:schemeClr val="bg1"/>
                </a:solidFill>
                <a:latin typeface="+mj-ea"/>
                <a:ea typeface="+mj-ea"/>
              </a:rPr>
              <a:t>存储计算部</a:t>
            </a:r>
            <a:endParaRPr kumimoji="1" lang="en-US" altLang="zh-CN" sz="14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en-US" altLang="zh-CN" sz="1400" dirty="0">
                <a:solidFill>
                  <a:schemeClr val="bg1"/>
                </a:solidFill>
                <a:latin typeface="+mj-ea"/>
                <a:ea typeface="+mj-ea"/>
              </a:rPr>
              <a:t>2022</a:t>
            </a:r>
            <a:r>
              <a:rPr kumimoji="1" lang="zh-CN" altLang="en-US" sz="1400" dirty="0">
                <a:solidFill>
                  <a:schemeClr val="bg1"/>
                </a:solidFill>
                <a:latin typeface="+mj-ea"/>
                <a:ea typeface="+mj-ea"/>
              </a:rPr>
              <a:t>年</a:t>
            </a:r>
            <a:r>
              <a:rPr kumimoji="1" lang="en-US" altLang="zh-CN" sz="1400" dirty="0">
                <a:solidFill>
                  <a:schemeClr val="bg1"/>
                </a:solidFill>
                <a:latin typeface="+mj-ea"/>
                <a:ea typeface="+mj-ea"/>
              </a:rPr>
              <a:t>11</a:t>
            </a:r>
            <a:r>
              <a:rPr kumimoji="1" lang="zh-CN" altLang="en-US" sz="1400" dirty="0">
                <a:solidFill>
                  <a:schemeClr val="bg1"/>
                </a:solidFill>
                <a:latin typeface="+mj-ea"/>
                <a:ea typeface="+mj-ea"/>
              </a:rPr>
              <a:t>月</a:t>
            </a:r>
            <a:r>
              <a:rPr kumimoji="1" lang="en-US" altLang="zh-CN" sz="1400" dirty="0">
                <a:solidFill>
                  <a:schemeClr val="bg1"/>
                </a:solidFill>
                <a:latin typeface="+mj-ea"/>
                <a:ea typeface="+mj-ea"/>
              </a:rPr>
              <a:t>11</a:t>
            </a:r>
            <a:r>
              <a:rPr kumimoji="1" lang="zh-CN" altLang="en-US" sz="1400" dirty="0">
                <a:solidFill>
                  <a:schemeClr val="bg1"/>
                </a:solidFill>
                <a:latin typeface="+mj-ea"/>
                <a:ea typeface="+mj-ea"/>
              </a:rPr>
              <a:t>日</a:t>
            </a:r>
          </a:p>
        </p:txBody>
      </p: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E51DB610-6281-CE41-BE75-EF7AD49DF4AC}"/>
              </a:ext>
            </a:extLst>
          </p:cNvPr>
          <p:cNvCxnSpPr>
            <a:cxnSpLocks/>
          </p:cNvCxnSpPr>
          <p:nvPr/>
        </p:nvCxnSpPr>
        <p:spPr>
          <a:xfrm>
            <a:off x="1608060" y="4384811"/>
            <a:ext cx="0" cy="340114"/>
          </a:xfrm>
          <a:prstGeom prst="line">
            <a:avLst/>
          </a:prstGeom>
          <a:ln w="0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>
            <a:extLst>
              <a:ext uri="{FF2B5EF4-FFF2-40B4-BE49-F238E27FC236}">
                <a16:creationId xmlns:a16="http://schemas.microsoft.com/office/drawing/2014/main" id="{D7542047-E39A-D84C-845B-CC3A51F36154}"/>
              </a:ext>
            </a:extLst>
          </p:cNvPr>
          <p:cNvGrpSpPr/>
          <p:nvPr/>
        </p:nvGrpSpPr>
        <p:grpSpPr>
          <a:xfrm>
            <a:off x="1582645" y="2194103"/>
            <a:ext cx="1377981" cy="393832"/>
            <a:chOff x="1870051" y="-461450"/>
            <a:chExt cx="1377981" cy="393832"/>
          </a:xfrm>
        </p:grpSpPr>
        <p:sp>
          <p:nvSpPr>
            <p:cNvPr id="15" name="对角圆角矩形 14">
              <a:extLst>
                <a:ext uri="{FF2B5EF4-FFF2-40B4-BE49-F238E27FC236}">
                  <a16:creationId xmlns:a16="http://schemas.microsoft.com/office/drawing/2014/main" id="{EA0E4D88-5743-BD49-98F3-98D90E89B65B}"/>
                </a:ext>
              </a:extLst>
            </p:cNvPr>
            <p:cNvSpPr/>
            <p:nvPr/>
          </p:nvSpPr>
          <p:spPr>
            <a:xfrm>
              <a:off x="1870051" y="-461450"/>
              <a:ext cx="1377981" cy="393832"/>
            </a:xfrm>
            <a:prstGeom prst="round2DiagRect">
              <a:avLst>
                <a:gd name="adj1" fmla="val 4901"/>
                <a:gd name="adj2" fmla="val 4289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latin typeface="+mj-ea"/>
                <a:ea typeface="+mj-ea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B1F3651-6715-9D46-AF7E-B3B582C66C08}"/>
                </a:ext>
              </a:extLst>
            </p:cNvPr>
            <p:cNvSpPr txBox="1"/>
            <p:nvPr/>
          </p:nvSpPr>
          <p:spPr>
            <a:xfrm>
              <a:off x="1928491" y="-456895"/>
              <a:ext cx="1319541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900" spc="300" dirty="0">
                  <a:solidFill>
                    <a:schemeClr val="bg1"/>
                  </a:solidFill>
                  <a:latin typeface="+mj-ea"/>
                  <a:ea typeface="+mj-ea"/>
                </a:rPr>
                <a:t>Curve</a:t>
              </a:r>
              <a:endParaRPr kumimoji="1" lang="zh-CN" altLang="en-US" sz="1900" spc="3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1497841A-0905-4C25-BBC1-A5BEEADD30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5046" y="6430129"/>
            <a:ext cx="747798" cy="13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37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框 33">
            <a:extLst>
              <a:ext uri="{FF2B5EF4-FFF2-40B4-BE49-F238E27FC236}">
                <a16:creationId xmlns:a16="http://schemas.microsoft.com/office/drawing/2014/main" id="{68432C57-052E-4198-89E1-DB9AD2F8456C}"/>
              </a:ext>
            </a:extLst>
          </p:cNvPr>
          <p:cNvSpPr txBox="1"/>
          <p:nvPr/>
        </p:nvSpPr>
        <p:spPr>
          <a:xfrm>
            <a:off x="570298" y="4469965"/>
            <a:ext cx="792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1    </a:t>
            </a:r>
            <a:r>
              <a:rPr kumimoji="1" lang="zh-CN" altLang="en-US" dirty="0">
                <a:solidFill>
                  <a:schemeClr val="bg1"/>
                </a:solidFill>
                <a:latin typeface="+mj-ea"/>
                <a:ea typeface="+mj-ea"/>
              </a:rPr>
              <a:t>升级 </a:t>
            </a:r>
            <a:r>
              <a:rPr kumimoji="1" lang="en-US" altLang="zh-CN" dirty="0" err="1">
                <a:solidFill>
                  <a:schemeClr val="bg1"/>
                </a:solidFill>
                <a:latin typeface="+mj-ea"/>
                <a:ea typeface="+mj-ea"/>
              </a:rPr>
              <a:t>bazel</a:t>
            </a:r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kumimoji="1" lang="zh-CN" altLang="en-US" dirty="0">
                <a:solidFill>
                  <a:schemeClr val="bg1"/>
                </a:solidFill>
                <a:latin typeface="+mj-ea"/>
                <a:ea typeface="+mj-ea"/>
              </a:rPr>
              <a:t>到 </a:t>
            </a:r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4.2.2</a:t>
            </a:r>
            <a:endParaRPr kumimoji="1" lang="zh-CN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5A1560B-A3D0-4016-9E75-1762DAF33461}"/>
              </a:ext>
            </a:extLst>
          </p:cNvPr>
          <p:cNvSpPr txBox="1"/>
          <p:nvPr/>
        </p:nvSpPr>
        <p:spPr>
          <a:xfrm>
            <a:off x="570298" y="5003777"/>
            <a:ext cx="7489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2    </a:t>
            </a:r>
            <a:r>
              <a:rPr kumimoji="1" lang="zh-CN" altLang="en-US" dirty="0">
                <a:solidFill>
                  <a:schemeClr val="bg1"/>
                </a:solidFill>
                <a:latin typeface="+mj-ea"/>
                <a:ea typeface="+mj-ea"/>
              </a:rPr>
              <a:t>支持 </a:t>
            </a:r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Debian9</a:t>
            </a:r>
            <a:r>
              <a:rPr kumimoji="1" lang="zh-CN" altLang="en-US" dirty="0">
                <a:solidFill>
                  <a:schemeClr val="bg1"/>
                </a:solidFill>
                <a:latin typeface="+mj-ea"/>
                <a:ea typeface="+mj-ea"/>
              </a:rPr>
              <a:t>、</a:t>
            </a:r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Debian10</a:t>
            </a:r>
            <a:r>
              <a:rPr kumimoji="1" lang="zh-CN" altLang="en-US" dirty="0">
                <a:solidFill>
                  <a:schemeClr val="bg1"/>
                </a:solidFill>
                <a:latin typeface="+mj-ea"/>
                <a:ea typeface="+mj-ea"/>
              </a:rPr>
              <a:t>、</a:t>
            </a:r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Debian11</a:t>
            </a:r>
            <a:endParaRPr kumimoji="1" lang="zh-CN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FC66C24-B07E-4834-ABA6-A861BA353528}"/>
              </a:ext>
            </a:extLst>
          </p:cNvPr>
          <p:cNvSpPr txBox="1"/>
          <p:nvPr/>
        </p:nvSpPr>
        <p:spPr>
          <a:xfrm>
            <a:off x="570298" y="5537589"/>
            <a:ext cx="7489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3    </a:t>
            </a:r>
            <a:r>
              <a:rPr kumimoji="1" lang="zh-CN" altLang="en-US" dirty="0">
                <a:solidFill>
                  <a:schemeClr val="bg1"/>
                </a:solidFill>
                <a:latin typeface="+mj-ea"/>
                <a:ea typeface="+mj-ea"/>
              </a:rPr>
              <a:t>支持 </a:t>
            </a:r>
            <a:r>
              <a:rPr kumimoji="1" lang="en-US" altLang="zh-CN" dirty="0" err="1">
                <a:solidFill>
                  <a:schemeClr val="bg1"/>
                </a:solidFill>
                <a:latin typeface="+mj-ea"/>
                <a:ea typeface="+mj-ea"/>
              </a:rPr>
              <a:t>gcc</a:t>
            </a:r>
            <a:r>
              <a:rPr kumimoji="1" lang="en-US" altLang="zh-CN" dirty="0">
                <a:solidFill>
                  <a:schemeClr val="bg1"/>
                </a:solidFill>
                <a:latin typeface="+mj-ea"/>
                <a:ea typeface="+mj-ea"/>
              </a:rPr>
              <a:t> clang</a:t>
            </a:r>
            <a:endParaRPr kumimoji="1" lang="zh-CN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EE49EF7F-BBFB-455C-A850-01F64167117F}"/>
              </a:ext>
            </a:extLst>
          </p:cNvPr>
          <p:cNvSpPr txBox="1"/>
          <p:nvPr/>
        </p:nvSpPr>
        <p:spPr>
          <a:xfrm>
            <a:off x="5045584" y="77223"/>
            <a:ext cx="71464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zh-CN" altLang="en-US" sz="10000" b="1" dirty="0">
                <a:solidFill>
                  <a:schemeClr val="bg1">
                    <a:alpha val="1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Arial" panose="020B0604020202020204" pitchFamily="34" charset="0"/>
              </a:rPr>
              <a:t>更新内容</a:t>
            </a:r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6E0CBA41-9E84-48E0-B79A-86EFCF84A82B}"/>
              </a:ext>
            </a:extLst>
          </p:cNvPr>
          <p:cNvCxnSpPr>
            <a:cxnSpLocks/>
          </p:cNvCxnSpPr>
          <p:nvPr/>
        </p:nvCxnSpPr>
        <p:spPr>
          <a:xfrm>
            <a:off x="683438" y="6111095"/>
            <a:ext cx="10718593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0C40D612-A0D3-4CE1-8F56-6193E163F970}"/>
              </a:ext>
            </a:extLst>
          </p:cNvPr>
          <p:cNvSpPr txBox="1"/>
          <p:nvPr/>
        </p:nvSpPr>
        <p:spPr>
          <a:xfrm>
            <a:off x="657246" y="554277"/>
            <a:ext cx="3876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b="1" dirty="0">
                <a:solidFill>
                  <a:srgbClr val="C00000"/>
                </a:solidFill>
                <a:latin typeface="+mj-ea"/>
                <a:ea typeface="+mj-ea"/>
              </a:rPr>
              <a:t>Curve</a:t>
            </a:r>
            <a:endParaRPr kumimoji="1" lang="zh-CN" altLang="en-US" sz="1600" b="1" dirty="0">
              <a:solidFill>
                <a:srgbClr val="C00000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23286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组合 57">
            <a:extLst>
              <a:ext uri="{FF2B5EF4-FFF2-40B4-BE49-F238E27FC236}">
                <a16:creationId xmlns:a16="http://schemas.microsoft.com/office/drawing/2014/main" id="{CFA290F6-12CC-4F49-BFCE-C547CEDC5B84}"/>
              </a:ext>
            </a:extLst>
          </p:cNvPr>
          <p:cNvGrpSpPr/>
          <p:nvPr/>
        </p:nvGrpSpPr>
        <p:grpSpPr>
          <a:xfrm>
            <a:off x="315479" y="219555"/>
            <a:ext cx="10945625" cy="4902883"/>
            <a:chOff x="1900150" y="5001738"/>
            <a:chExt cx="10945625" cy="4592209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1223FBB4-FF52-494F-BCC6-ACBB19376E65}"/>
                </a:ext>
              </a:extLst>
            </p:cNvPr>
            <p:cNvSpPr txBox="1"/>
            <p:nvPr/>
          </p:nvSpPr>
          <p:spPr>
            <a:xfrm>
              <a:off x="1900150" y="5001738"/>
              <a:ext cx="1287967" cy="1124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7200" dirty="0">
                  <a:solidFill>
                    <a:srgbClr val="F8F8F8"/>
                  </a:solidFill>
                  <a:latin typeface="+mj-ea"/>
                  <a:ea typeface="+mj-ea"/>
                </a:rPr>
                <a:t>1</a:t>
              </a:r>
              <a:endParaRPr kumimoji="1" lang="zh-CN" altLang="en-US" sz="7200" dirty="0">
                <a:solidFill>
                  <a:srgbClr val="F8F8F8"/>
                </a:solidFill>
                <a:latin typeface="+mj-ea"/>
                <a:ea typeface="+mj-ea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F4C8621A-E7B8-49A4-9BF2-A09D6D97B6A1}"/>
                </a:ext>
              </a:extLst>
            </p:cNvPr>
            <p:cNvSpPr txBox="1"/>
            <p:nvPr/>
          </p:nvSpPr>
          <p:spPr>
            <a:xfrm>
              <a:off x="3188117" y="5563873"/>
              <a:ext cx="1590114" cy="4035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2200" b="1" dirty="0">
                  <a:solidFill>
                    <a:schemeClr val="bg1"/>
                  </a:solidFill>
                  <a:latin typeface="+mj-ea"/>
                  <a:ea typeface="+mj-ea"/>
                </a:rPr>
                <a:t>编译</a:t>
              </a: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C49F4777-B9E4-4E8E-836A-052FE4102F14}"/>
                </a:ext>
              </a:extLst>
            </p:cNvPr>
            <p:cNvSpPr txBox="1"/>
            <p:nvPr/>
          </p:nvSpPr>
          <p:spPr>
            <a:xfrm>
              <a:off x="2515566" y="6385756"/>
              <a:ext cx="10330209" cy="3208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  <a:hlinkClick r:id="rId3"/>
                </a:rPr>
                <a:t>Debian11-Dockerfile</a:t>
              </a: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  <a:hlinkClick r:id="rId4"/>
                </a:rPr>
                <a:t>.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  <a:hlinkClick r:id="rId4"/>
                </a:rPr>
                <a:t>bazelrc</a:t>
              </a: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bazel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版本：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4.2.2 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（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bazelisk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)</a:t>
              </a:r>
            </a:p>
            <a:p>
              <a:pPr>
                <a:lnSpc>
                  <a:spcPct val="140000"/>
                </a:lnSpc>
              </a:pP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docker run -v $(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pwd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):/curve -it 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opencurvedocker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/curve-base:build-debian11</a:t>
              </a: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cd /curve/</a:t>
              </a: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# 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使用 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gcc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 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编译</a:t>
              </a: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bazel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 build </a:t>
              </a:r>
              <a:r>
                <a:rPr kumimoji="1" lang="en-US" altLang="zh-CN" sz="1200" dirty="0">
                  <a:solidFill>
                    <a:srgbClr val="FF0000"/>
                  </a:solidFill>
                  <a:latin typeface="+mj-ea"/>
                  <a:ea typeface="+mj-ea"/>
                </a:rPr>
                <a:t>–config=gcc7-later 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…</a:t>
              </a: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rgbClr val="FF0000"/>
                  </a:solidFill>
                  <a:latin typeface="+mj-ea"/>
                  <a:ea typeface="+mj-ea"/>
                </a:rPr>
                <a:t># use '-</a:t>
              </a:r>
              <a:r>
                <a:rPr kumimoji="1" lang="en-US" altLang="zh-CN" sz="1200" dirty="0" err="1">
                  <a:solidFill>
                    <a:srgbClr val="FF0000"/>
                  </a:solidFill>
                  <a:latin typeface="+mj-ea"/>
                  <a:ea typeface="+mj-ea"/>
                </a:rPr>
                <a:t>faligned</a:t>
              </a:r>
              <a:r>
                <a:rPr kumimoji="1" lang="en-US" altLang="zh-CN" sz="1200" dirty="0">
                  <a:solidFill>
                    <a:srgbClr val="FF0000"/>
                  </a:solidFill>
                  <a:latin typeface="+mj-ea"/>
                  <a:ea typeface="+mj-ea"/>
                </a:rPr>
                <a:t>-new' to enable C++17 over-aligned new support</a:t>
              </a:r>
              <a:endParaRPr kumimoji="1" lang="en-US" altLang="zh-CN" sz="1200" b="1" dirty="0">
                <a:solidFill>
                  <a:srgbClr val="FF0000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# 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使用 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clang 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编译</a:t>
              </a: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CC=clang CXX=clang++ 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bazel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 build …</a:t>
              </a:r>
              <a:endParaRPr kumimoji="1" lang="zh-CN" altLang="en-US" sz="1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D21048E8-1E3F-4AD5-A58F-0E3C646FF1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55046" y="6430129"/>
            <a:ext cx="747798" cy="13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0283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组合 57">
            <a:extLst>
              <a:ext uri="{FF2B5EF4-FFF2-40B4-BE49-F238E27FC236}">
                <a16:creationId xmlns:a16="http://schemas.microsoft.com/office/drawing/2014/main" id="{CFA290F6-12CC-4F49-BFCE-C547CEDC5B84}"/>
              </a:ext>
            </a:extLst>
          </p:cNvPr>
          <p:cNvGrpSpPr/>
          <p:nvPr/>
        </p:nvGrpSpPr>
        <p:grpSpPr>
          <a:xfrm>
            <a:off x="309173" y="162798"/>
            <a:ext cx="10945625" cy="3610221"/>
            <a:chOff x="1900150" y="5001738"/>
            <a:chExt cx="10945625" cy="3381458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1223FBB4-FF52-494F-BCC6-ACBB19376E65}"/>
                </a:ext>
              </a:extLst>
            </p:cNvPr>
            <p:cNvSpPr txBox="1"/>
            <p:nvPr/>
          </p:nvSpPr>
          <p:spPr>
            <a:xfrm>
              <a:off x="1900150" y="5001738"/>
              <a:ext cx="1287967" cy="1124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7200" dirty="0">
                  <a:solidFill>
                    <a:srgbClr val="F8F8F8"/>
                  </a:solidFill>
                  <a:latin typeface="+mj-ea"/>
                  <a:ea typeface="+mj-ea"/>
                </a:rPr>
                <a:t>2</a:t>
              </a:r>
              <a:endParaRPr kumimoji="1" lang="zh-CN" altLang="en-US" sz="7200" dirty="0">
                <a:solidFill>
                  <a:srgbClr val="F8F8F8"/>
                </a:solidFill>
                <a:latin typeface="+mj-ea"/>
                <a:ea typeface="+mj-ea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F4C8621A-E7B8-49A4-9BF2-A09D6D97B6A1}"/>
                </a:ext>
              </a:extLst>
            </p:cNvPr>
            <p:cNvSpPr txBox="1"/>
            <p:nvPr/>
          </p:nvSpPr>
          <p:spPr>
            <a:xfrm>
              <a:off x="3188117" y="5563873"/>
              <a:ext cx="1590114" cy="4035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2200" b="1" dirty="0">
                  <a:solidFill>
                    <a:schemeClr val="bg1"/>
                  </a:solidFill>
                  <a:latin typeface="+mj-ea"/>
                  <a:ea typeface="+mj-ea"/>
                </a:rPr>
                <a:t>制作镜像</a:t>
              </a: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C49F4777-B9E4-4E8E-836A-052FE4102F14}"/>
                </a:ext>
              </a:extLst>
            </p:cNvPr>
            <p:cNvSpPr txBox="1"/>
            <p:nvPr/>
          </p:nvSpPr>
          <p:spPr>
            <a:xfrm>
              <a:off x="2515566" y="6385756"/>
              <a:ext cx="10330209" cy="1997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docker run -v $(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pwd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):/curve -v /root/.cache/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bazel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:/root/.cache/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bazel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 -it 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opencurvedocker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/curve-base:build-debian</a:t>
              </a:r>
              <a:r>
                <a:rPr kumimoji="1" lang="en-US" altLang="zh-CN" sz="1200" dirty="0">
                  <a:solidFill>
                    <a:srgbClr val="FF0000"/>
                  </a:solidFill>
                  <a:latin typeface="+mj-ea"/>
                  <a:ea typeface="+mj-ea"/>
                </a:rPr>
                <a:t>11</a:t>
              </a: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# 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容器内</a:t>
              </a: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cd /curve/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curvefs</a:t>
              </a: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make build 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os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=debian11</a:t>
              </a:r>
            </a:p>
            <a:p>
              <a:pPr>
                <a:lnSpc>
                  <a:spcPct val="140000"/>
                </a:lnSpc>
              </a:pP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# </a:t>
              </a:r>
              <a:r>
                <a:rPr kumimoji="1" lang="zh-CN" altLang="en-US" sz="1200" dirty="0">
                  <a:solidFill>
                    <a:schemeClr val="bg1"/>
                  </a:solidFill>
                  <a:latin typeface="+mj-ea"/>
                  <a:ea typeface="+mj-ea"/>
                </a:rPr>
                <a:t>容器外</a:t>
              </a: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# </a:t>
              </a: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curvefs</a:t>
              </a:r>
              <a:endParaRPr kumimoji="1" lang="en-US" altLang="zh-CN" sz="12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>
                <a:lnSpc>
                  <a:spcPct val="140000"/>
                </a:lnSpc>
              </a:pP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sudo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 make image </a:t>
              </a:r>
              <a:r>
                <a:rPr kumimoji="1" lang="en-US" altLang="zh-CN" sz="1200" dirty="0" err="1">
                  <a:solidFill>
                    <a:srgbClr val="FF0000"/>
                  </a:solidFill>
                  <a:latin typeface="+mj-ea"/>
                  <a:ea typeface="+mj-ea"/>
                </a:rPr>
                <a:t>os</a:t>
              </a:r>
              <a:r>
                <a:rPr kumimoji="1" lang="en-US" altLang="zh-CN" sz="1200" dirty="0">
                  <a:solidFill>
                    <a:srgbClr val="FF0000"/>
                  </a:solidFill>
                  <a:latin typeface="+mj-ea"/>
                  <a:ea typeface="+mj-ea"/>
                </a:rPr>
                <a:t>=debian11 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tag=harbor.cloud.netease.com/curve/curvefs:chengyi01-debian11</a:t>
              </a:r>
              <a:endParaRPr kumimoji="1" lang="zh-CN" altLang="en-US" sz="12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D21048E8-1E3F-4AD5-A58F-0E3C646FF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5046" y="6430129"/>
            <a:ext cx="747798" cy="13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874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组合 57">
            <a:extLst>
              <a:ext uri="{FF2B5EF4-FFF2-40B4-BE49-F238E27FC236}">
                <a16:creationId xmlns:a16="http://schemas.microsoft.com/office/drawing/2014/main" id="{CFA290F6-12CC-4F49-BFCE-C547CEDC5B84}"/>
              </a:ext>
            </a:extLst>
          </p:cNvPr>
          <p:cNvGrpSpPr/>
          <p:nvPr/>
        </p:nvGrpSpPr>
        <p:grpSpPr>
          <a:xfrm>
            <a:off x="315479" y="219557"/>
            <a:ext cx="10945625" cy="2576734"/>
            <a:chOff x="1900150" y="5001738"/>
            <a:chExt cx="10945625" cy="2413457"/>
          </a:xfrm>
        </p:grpSpPr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1223FBB4-FF52-494F-BCC6-ACBB19376E65}"/>
                </a:ext>
              </a:extLst>
            </p:cNvPr>
            <p:cNvSpPr txBox="1"/>
            <p:nvPr/>
          </p:nvSpPr>
          <p:spPr>
            <a:xfrm>
              <a:off x="1900150" y="5001738"/>
              <a:ext cx="1287967" cy="11242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7200" dirty="0">
                  <a:solidFill>
                    <a:srgbClr val="F8F8F8"/>
                  </a:solidFill>
                  <a:latin typeface="+mj-ea"/>
                  <a:ea typeface="+mj-ea"/>
                </a:rPr>
                <a:t>3</a:t>
              </a:r>
              <a:endParaRPr kumimoji="1" lang="zh-CN" altLang="en-US" sz="7200" dirty="0">
                <a:solidFill>
                  <a:srgbClr val="F8F8F8"/>
                </a:solidFill>
                <a:latin typeface="+mj-ea"/>
                <a:ea typeface="+mj-ea"/>
              </a:endParaRPr>
            </a:p>
          </p:txBody>
        </p:sp>
        <p:sp>
          <p:nvSpPr>
            <p:cNvPr id="66" name="文本框 65">
              <a:extLst>
                <a:ext uri="{FF2B5EF4-FFF2-40B4-BE49-F238E27FC236}">
                  <a16:creationId xmlns:a16="http://schemas.microsoft.com/office/drawing/2014/main" id="{F4C8621A-E7B8-49A4-9BF2-A09D6D97B6A1}"/>
                </a:ext>
              </a:extLst>
            </p:cNvPr>
            <p:cNvSpPr txBox="1"/>
            <p:nvPr/>
          </p:nvSpPr>
          <p:spPr>
            <a:xfrm>
              <a:off x="3188117" y="5563873"/>
              <a:ext cx="3895654" cy="4035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zh-CN" altLang="en-US" sz="2200" b="1" dirty="0">
                  <a:solidFill>
                    <a:schemeClr val="bg1"/>
                  </a:solidFill>
                  <a:latin typeface="+mj-ea"/>
                  <a:ea typeface="+mj-ea"/>
                </a:rPr>
                <a:t>修改 </a:t>
              </a:r>
              <a:r>
                <a:rPr kumimoji="1" lang="en-US" altLang="zh-CN" sz="2200" b="1" dirty="0">
                  <a:solidFill>
                    <a:schemeClr val="bg1"/>
                  </a:solidFill>
                  <a:latin typeface="+mj-ea"/>
                  <a:ea typeface="+mj-ea"/>
                </a:rPr>
                <a:t>&amp; </a:t>
              </a:r>
              <a:r>
                <a:rPr kumimoji="1" lang="zh-CN" altLang="en-US" sz="2200" b="1" dirty="0">
                  <a:solidFill>
                    <a:schemeClr val="bg1"/>
                  </a:solidFill>
                  <a:latin typeface="+mj-ea"/>
                  <a:ea typeface="+mj-ea"/>
                </a:rPr>
                <a:t>单元测试</a:t>
              </a: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C49F4777-B9E4-4E8E-836A-052FE4102F14}"/>
                </a:ext>
              </a:extLst>
            </p:cNvPr>
            <p:cNvSpPr txBox="1"/>
            <p:nvPr/>
          </p:nvSpPr>
          <p:spPr>
            <a:xfrm>
              <a:off x="2515566" y="6385756"/>
              <a:ext cx="10330209" cy="1029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kumimoji="1" lang="en-US" altLang="zh-CN" sz="1200" dirty="0" err="1">
                  <a:solidFill>
                    <a:schemeClr val="bg1"/>
                  </a:solidFill>
                  <a:latin typeface="+mj-ea"/>
                  <a:ea typeface="+mj-ea"/>
                </a:rPr>
                <a:t>curvefs</a:t>
              </a:r>
              <a:r>
                <a:rPr kumimoji="1" lang="en-US" altLang="zh-CN" sz="1200" dirty="0">
                  <a:solidFill>
                    <a:schemeClr val="bg1"/>
                  </a:solidFill>
                  <a:latin typeface="+mj-ea"/>
                  <a:ea typeface="+mj-ea"/>
                </a:rPr>
                <a:t>/test/tools/curvefs_version_tool_test.cpp</a:t>
              </a:r>
            </a:p>
            <a:p>
              <a:pPr>
                <a:lnSpc>
                  <a:spcPct val="140000"/>
                </a:lnSpc>
              </a:pPr>
              <a:endParaRPr lang="en-US" altLang="zh-CN" sz="1200" b="0" dirty="0">
                <a:solidFill>
                  <a:srgbClr val="9872A2"/>
                </a:solidFill>
                <a:effectLst/>
                <a:latin typeface="Cascadia Code" panose="020B0609020000020004" pitchFamily="49" charset="0"/>
              </a:endParaRPr>
            </a:p>
            <a:p>
              <a:pPr>
                <a:lnSpc>
                  <a:spcPct val="140000"/>
                </a:lnSpc>
              </a:pPr>
              <a:r>
                <a:rPr lang="en-US" altLang="zh-CN" sz="1200" dirty="0">
                  <a:solidFill>
                    <a:srgbClr val="9872A2"/>
                  </a:solidFill>
                  <a:latin typeface="Cascadia Code" panose="020B0609020000020004" pitchFamily="49" charset="0"/>
                </a:rPr>
                <a:t># </a:t>
              </a:r>
              <a:r>
                <a:rPr lang="zh-CN" altLang="en-US" sz="1200" dirty="0">
                  <a:solidFill>
                    <a:srgbClr val="9872A2"/>
                  </a:solidFill>
                  <a:latin typeface="Cascadia Code" panose="020B0609020000020004" pitchFamily="49" charset="0"/>
                </a:rPr>
                <a:t>使用 </a:t>
              </a:r>
              <a:r>
                <a:rPr lang="en-US" altLang="zh-CN" sz="1200" dirty="0">
                  <a:solidFill>
                    <a:srgbClr val="9872A2"/>
                  </a:solidFill>
                  <a:latin typeface="Cascadia Code" panose="020B0609020000020004" pitchFamily="49" charset="0"/>
                </a:rPr>
                <a:t>clang </a:t>
              </a:r>
              <a:r>
                <a:rPr lang="zh-CN" altLang="en-US" sz="1200" dirty="0">
                  <a:solidFill>
                    <a:srgbClr val="9872A2"/>
                  </a:solidFill>
                  <a:latin typeface="Cascadia Code" panose="020B0609020000020004" pitchFamily="49" charset="0"/>
                </a:rPr>
                <a:t>编译</a:t>
              </a:r>
              <a:endParaRPr lang="en-US" altLang="zh-CN" sz="1200" b="0" dirty="0">
                <a:solidFill>
                  <a:srgbClr val="9872A2"/>
                </a:solidFill>
                <a:effectLst/>
                <a:latin typeface="Cascadia Code" panose="020B0609020000020004" pitchFamily="49" charset="0"/>
              </a:endParaRPr>
            </a:p>
            <a:p>
              <a:pPr>
                <a:lnSpc>
                  <a:spcPct val="140000"/>
                </a:lnSpc>
              </a:pPr>
              <a:r>
                <a:rPr lang="en-US" altLang="zh-CN" sz="1200" b="0" dirty="0">
                  <a:solidFill>
                    <a:srgbClr val="9872A2"/>
                  </a:solidFill>
                  <a:effectLst/>
                  <a:latin typeface="Cascadia Code" panose="020B0609020000020004" pitchFamily="49" charset="0"/>
                </a:rPr>
                <a:t>CC=clang CXX=clang++  </a:t>
              </a:r>
              <a:r>
                <a:rPr lang="en-US" altLang="zh-CN" sz="1200" b="0" dirty="0" err="1">
                  <a:solidFill>
                    <a:srgbClr val="9872A2"/>
                  </a:solidFill>
                  <a:effectLst/>
                  <a:latin typeface="Cascadia Code" panose="020B0609020000020004" pitchFamily="49" charset="0"/>
                </a:rPr>
                <a:t>bazel</a:t>
              </a:r>
              <a:r>
                <a:rPr lang="en-US" altLang="zh-CN" sz="1200" b="0" dirty="0">
                  <a:solidFill>
                    <a:srgbClr val="9872A2"/>
                  </a:solidFill>
                  <a:effectLst/>
                  <a:latin typeface="Cascadia Code" panose="020B0609020000020004" pitchFamily="49" charset="0"/>
                </a:rPr>
                <a:t> build </a:t>
              </a:r>
              <a:r>
                <a:rPr lang="en-US" altLang="zh-CN" sz="1200" b="0" dirty="0" err="1">
                  <a:solidFill>
                    <a:srgbClr val="9872A2"/>
                  </a:solidFill>
                  <a:effectLst/>
                  <a:latin typeface="Cascadia Code" panose="020B0609020000020004" pitchFamily="49" charset="0"/>
                </a:rPr>
                <a:t>curvefs</a:t>
              </a:r>
              <a:r>
                <a:rPr lang="en-US" altLang="zh-CN" sz="1200" b="0" dirty="0">
                  <a:solidFill>
                    <a:srgbClr val="9872A2"/>
                  </a:solidFill>
                  <a:effectLst/>
                  <a:latin typeface="Cascadia Code" panose="020B0609020000020004" pitchFamily="49" charset="0"/>
                </a:rPr>
                <a:t>/...</a:t>
              </a:r>
            </a:p>
          </p:txBody>
        </p:sp>
      </p:grpSp>
      <p:pic>
        <p:nvPicPr>
          <p:cNvPr id="33" name="图片 32">
            <a:extLst>
              <a:ext uri="{FF2B5EF4-FFF2-40B4-BE49-F238E27FC236}">
                <a16:creationId xmlns:a16="http://schemas.microsoft.com/office/drawing/2014/main" id="{D21048E8-1E3F-4AD5-A58F-0E3C646FF1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5046" y="6430129"/>
            <a:ext cx="747798" cy="13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096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形 10">
            <a:extLst>
              <a:ext uri="{FF2B5EF4-FFF2-40B4-BE49-F238E27FC236}">
                <a16:creationId xmlns:a16="http://schemas.microsoft.com/office/drawing/2014/main" id="{3673085C-D27F-442A-9C27-7DF6BCE4AE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97310" y="3723592"/>
            <a:ext cx="1197381" cy="20097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E19A0BC-8730-4905-84BD-A2582C74A034}"/>
              </a:ext>
            </a:extLst>
          </p:cNvPr>
          <p:cNvSpPr txBox="1"/>
          <p:nvPr/>
        </p:nvSpPr>
        <p:spPr>
          <a:xfrm>
            <a:off x="0" y="2680382"/>
            <a:ext cx="12191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/>
                </a:solidFill>
                <a:latin typeface="+mj-ea"/>
                <a:ea typeface="+mj-ea"/>
              </a:rPr>
              <a:t>THANK YOU</a:t>
            </a:r>
            <a:endParaRPr kumimoji="1" lang="zh-CN" altLang="en-US" sz="6000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8263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红色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7564</TotalTime>
  <Words>219</Words>
  <Application>Microsoft Office PowerPoint</Application>
  <PresentationFormat>宽屏</PresentationFormat>
  <Paragraphs>47</Paragraphs>
  <Slides>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Microsoft YaHei Light</vt:lpstr>
      <vt:lpstr>等线</vt:lpstr>
      <vt:lpstr>微软雅黑</vt:lpstr>
      <vt:lpstr>Arial</vt:lpstr>
      <vt:lpstr>Arial Black</vt:lpstr>
      <vt:lpstr>Cascadia Code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网易集团PPT模板</dc:title>
  <dc:creator>Netease</dc:creator>
  <cp:lastModifiedBy>凉七苏</cp:lastModifiedBy>
  <cp:revision>249</cp:revision>
  <dcterms:created xsi:type="dcterms:W3CDTF">2020-10-23T08:28:58Z</dcterms:created>
  <dcterms:modified xsi:type="dcterms:W3CDTF">2022-04-07T07:17:44Z</dcterms:modified>
</cp:coreProperties>
</file>

<file path=docProps/thumbnail.jpeg>
</file>